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/>
    <p:restoredTop sz="94714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1519</Words>
  <Application>Microsoft Office PowerPoint</Application>
  <PresentationFormat>Widescreen</PresentationFormat>
  <Paragraphs>169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Sean Armstrong Managing Principal at Redwood Energy seanarmstrongpm@gmail.com 707.826.1450</vt:lpstr>
      <vt:lpstr>PowerPoint Presentation</vt:lpstr>
      <vt:lpstr>Different Types of Historically Approved Utility Allowances Show Different Results</vt:lpstr>
      <vt:lpstr>“Energy Consumption Modeling” of Utility Allowances Approved in 2009 in the IRS Code</vt:lpstr>
      <vt:lpstr>PowerPoint Presentation</vt:lpstr>
      <vt:lpstr>PowerPoint Presentation</vt:lpstr>
      <vt:lpstr>PowerPoint Presentation</vt:lpstr>
      <vt:lpstr>PowerPoint Presentation</vt:lpstr>
      <vt:lpstr>The California Utility Allowance Calculator is Widely Accepted</vt:lpstr>
      <vt:lpstr>A California Utility Allowance Calculator (CUAC) Based Utility Allowance</vt:lpstr>
      <vt:lpstr>PowerPoint Presentation</vt:lpstr>
      <vt:lpstr>Lessons: early All-Electric Zero net Energy “Just” broke even</vt:lpstr>
      <vt:lpstr>Financing ZNE with CUAC Utility Allowances: </vt:lpstr>
      <vt:lpstr>All-Electric Utility Allowances are Lower at Haciendas Phase III</vt:lpstr>
      <vt:lpstr>All-Electric + Solar Was Key Funding for Hoopa’s Trinity River Elder Village</vt:lpstr>
      <vt:lpstr>Using the CUAC in Funding Applications</vt:lpstr>
      <vt:lpstr>Using the CUAC After Funding</vt:lpstr>
      <vt:lpstr>Is the CUAC Accurate?  Yes, within ~10%</vt:lpstr>
      <vt:lpstr>PowerPoint Presentation</vt:lpstr>
      <vt:lpstr>Nation-Wide Electrification Trend Dates from 1993, Accelerating Since 2010 with New “Cold Climate” Heat Pumps</vt:lpstr>
      <vt:lpstr>All Electric is Cheap and Popular in Vancouver, BC</vt:lpstr>
      <vt:lpstr>All-Electric is Common World Wide: 34 Stories and 820,000 Square Feet of All-electric High-end offices at AIA Kowloon towers, Hong Kong</vt:lpstr>
      <vt:lpstr>All-Electric Hilton Hawaiian Village, One of Many Dozens in Hawaii</vt:lpstr>
      <vt:lpstr>All-Electric Fine Dining  in New York City Multifamily Buildings</vt:lpstr>
      <vt:lpstr>PowerPoint Presentation</vt:lpstr>
      <vt:lpstr>Adding Heat to an AC costs $300 for a Heat pump, $1300 for a Furnace</vt:lpstr>
      <vt:lpstr>PowerPoint Presentation</vt:lpstr>
      <vt:lpstr>Central Systems:  Sanden, Chiltrix, Phoenix, Colmac and Mitsubishi</vt:lpstr>
      <vt:lpstr>PowerPoint Presentation</vt:lpstr>
      <vt:lpstr>Retrofit: Holly Hall Operating Costs Break-Even at Relatively Low COP = 2.45 (245% Efficient)</vt:lpstr>
      <vt:lpstr>PowerPoint Presentation</vt:lpstr>
      <vt:lpstr>Retrofit-Ready Products for Inexpensive Electrification</vt:lpstr>
      <vt:lpstr>Zero Net Energy Creates Zero Net Carbon:  Dixon’s Valley Glen Townhouses:  94% Zero Net Energy 99% Zero Carbon</vt:lpstr>
      <vt:lpstr>PowerPoint Presentation</vt:lpstr>
      <vt:lpstr>Berkeley Bans Gas Piping from Building Permits: 29 CA Cities Have Followed With Bans or Code Burdens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Ashleigh Spurgeon</cp:lastModifiedBy>
  <cp:revision>21</cp:revision>
  <dcterms:created xsi:type="dcterms:W3CDTF">2020-04-15T08:29:42Z</dcterms:created>
  <dcterms:modified xsi:type="dcterms:W3CDTF">2020-05-07T23:28:34Z</dcterms:modified>
</cp:coreProperties>
</file>